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4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DD836-0077-4B27-BF88-F529B928CA70}" type="datetimeFigureOut">
              <a:rPr lang="de-DE" smtClean="0"/>
              <a:t>25.10.2023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93FD5-A69B-4541-A2C2-E4A8B29116A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035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DD836-0077-4B27-BF88-F529B928CA70}" type="datetimeFigureOut">
              <a:rPr lang="de-DE" smtClean="0"/>
              <a:t>25.10.2023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93FD5-A69B-4541-A2C2-E4A8B29116A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3679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DD836-0077-4B27-BF88-F529B928CA70}" type="datetimeFigureOut">
              <a:rPr lang="de-DE" smtClean="0"/>
              <a:t>25.10.2023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93FD5-A69B-4541-A2C2-E4A8B29116A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8826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DD836-0077-4B27-BF88-F529B928CA70}" type="datetimeFigureOut">
              <a:rPr lang="de-DE" smtClean="0"/>
              <a:t>25.10.2023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93FD5-A69B-4541-A2C2-E4A8B29116A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1575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DD836-0077-4B27-BF88-F529B928CA70}" type="datetimeFigureOut">
              <a:rPr lang="de-DE" smtClean="0"/>
              <a:t>25.10.2023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93FD5-A69B-4541-A2C2-E4A8B29116A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7949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DD836-0077-4B27-BF88-F529B928CA70}" type="datetimeFigureOut">
              <a:rPr lang="de-DE" smtClean="0"/>
              <a:t>25.10.2023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93FD5-A69B-4541-A2C2-E4A8B29116A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5443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DD836-0077-4B27-BF88-F529B928CA70}" type="datetimeFigureOut">
              <a:rPr lang="de-DE" smtClean="0"/>
              <a:t>25.10.2023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93FD5-A69B-4541-A2C2-E4A8B29116A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805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DD836-0077-4B27-BF88-F529B928CA70}" type="datetimeFigureOut">
              <a:rPr lang="de-DE" smtClean="0"/>
              <a:t>25.10.2023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93FD5-A69B-4541-A2C2-E4A8B29116A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9902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DD836-0077-4B27-BF88-F529B928CA70}" type="datetimeFigureOut">
              <a:rPr lang="de-DE" smtClean="0"/>
              <a:t>25.10.2023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93FD5-A69B-4541-A2C2-E4A8B29116A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8213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DD836-0077-4B27-BF88-F529B928CA70}" type="datetimeFigureOut">
              <a:rPr lang="de-DE" smtClean="0"/>
              <a:t>25.10.2023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93FD5-A69B-4541-A2C2-E4A8B29116A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3630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DD836-0077-4B27-BF88-F529B928CA70}" type="datetimeFigureOut">
              <a:rPr lang="de-DE" smtClean="0"/>
              <a:t>25.10.2023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93FD5-A69B-4541-A2C2-E4A8B29116A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4097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DD836-0077-4B27-BF88-F529B928CA70}" type="datetimeFigureOut">
              <a:rPr lang="de-DE" smtClean="0"/>
              <a:t>25.10.2023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93FD5-A69B-4541-A2C2-E4A8B29116A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65402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4C023C2-A017-8B55-6E7C-E394C7F61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827"/>
            <a:ext cx="12192000" cy="670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23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2374D58-4AE2-D59E-D185-19FFFB701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40"/>
            <a:ext cx="12192000" cy="684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285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564B2F4-378E-E76F-81F8-7A6160F55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" y="0"/>
            <a:ext cx="12188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23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5416007-02E8-13C0-0E7A-70E22ECFB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6417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933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AA7672D-347D-F6C5-0CFF-ADF74ED29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7342220" cy="305752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F8BAFDA-354E-3AA2-ED87-B336B20BF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0016"/>
            <a:ext cx="9439275" cy="411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78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8141404-2737-0D30-BA36-6BFE8A9DE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8934450" cy="411921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9C00E9D-8A8F-6017-278C-83D904C67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18442"/>
            <a:ext cx="11115675" cy="273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011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C07E349-8BE9-4AC2-9358-E8F8B881A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09060" cy="354232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BC829A6-36D2-B33E-870F-5BE446C9C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42328"/>
            <a:ext cx="12192000" cy="331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78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E8E3ED8-060B-4CD0-685E-B56E1B27F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48"/>
            <a:ext cx="12192000" cy="682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64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C6F9D62-3D1B-3199-EB8B-963CB40A67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056"/>
          <a:stretch/>
        </p:blipFill>
        <p:spPr>
          <a:xfrm>
            <a:off x="57150" y="0"/>
            <a:ext cx="9226519" cy="527685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349C35E-8FAA-A544-FC9C-C359871740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944"/>
          <a:stretch/>
        </p:blipFill>
        <p:spPr>
          <a:xfrm>
            <a:off x="0" y="5267882"/>
            <a:ext cx="9296400" cy="159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1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6B273CE-B2F6-4B7F-BE90-2FEFD3333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9400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FBE1A8E-B4A5-CD5C-74A8-5A86F3C21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651854"/>
            <a:ext cx="11049000" cy="620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6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0</Words>
  <Application>Microsoft Office PowerPoint</Application>
  <PresentationFormat>Breitbild</PresentationFormat>
  <Paragraphs>0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Häfen,Jonas J.A. von</dc:creator>
  <cp:lastModifiedBy>Häfen,Jonas J.A. von</cp:lastModifiedBy>
  <cp:revision>2</cp:revision>
  <dcterms:created xsi:type="dcterms:W3CDTF">2023-10-25T14:52:51Z</dcterms:created>
  <dcterms:modified xsi:type="dcterms:W3CDTF">2023-10-25T15:01:32Z</dcterms:modified>
</cp:coreProperties>
</file>